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5"/>
    <p:restoredTop sz="85271"/>
  </p:normalViewPr>
  <p:slideViewPr>
    <p:cSldViewPr snapToGrid="0" snapToObjects="1">
      <p:cViewPr varScale="1">
        <p:scale>
          <a:sx n="74" d="100"/>
          <a:sy n="74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-4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D0FE-AC73-7B41-B4D1-82A46A3CC64A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07DFD-F1F6-684B-9C4F-3E3CBCB1F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ny-accommodate.symplicity.com/public_accommo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Accessibility@sph.cuny.edu" TargetMode="External"/><Relationship Id="rId4" Type="http://schemas.openxmlformats.org/officeDocument/2006/relationships/hyperlink" Target="https://sph.cuny.edu/students/student-services/office-of-accessibility-service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https://cuny-accommodate.symplicity.com/public_accommodation/</a:t>
            </a:r>
            <a:r>
              <a:rPr lang="en-US" sz="12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US" sz="12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1200" b="0" i="0" dirty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https://sph.cuny.edu/students/student-services/office-of-accessibility-services</a:t>
            </a:r>
            <a:r>
              <a:rPr lang="en-US" sz="1200" b="0" i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0" i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br>
              <a:rPr lang="en-US" sz="1200" b="0" i="0">
                <a:effectLst/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en-US" sz="1200" b="0" i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or </a:t>
            </a:r>
            <a:r>
              <a:rPr lang="en-US" sz="1200" b="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send an email to </a:t>
            </a:r>
            <a:r>
              <a:rPr lang="en-US" sz="1200" b="0" i="0" dirty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Accessibility@sph.cuny.edu</a:t>
            </a:r>
            <a:endParaRPr lang="en-US" sz="1200" b="0" i="0" dirty="0">
              <a:effectLst/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07DFD-F1F6-684B-9C4F-3E3CBCB1F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D03304-CDE1-C94D-80FA-ABD1E14F8F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8B492D5-1C1F-9C44-B24D-F0C88B69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67715-3A6E-5D45-96D7-05CEC4995798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73A731-426F-AF4D-981C-6CF406F700C5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BF5207-599F-6C4F-8995-9DB7A8DB8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58" y="5762524"/>
            <a:ext cx="4481675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65FB5E-C6B2-D140-87CC-2DEB8F98F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125" y="365760"/>
            <a:ext cx="8413750" cy="5669280"/>
          </a:xfr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7140"/>
            <a:ext cx="3213259" cy="132663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47140"/>
            <a:ext cx="4707970" cy="548789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3213259" cy="397764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A1318-4166-6140-B179-D16A4ED68770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A4CEC-AF23-1A47-866E-B0729FD6FD01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7140"/>
            <a:ext cx="3213259" cy="132663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3213259" cy="397764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A1318-4166-6140-B179-D16A4ED68770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A4CEC-AF23-1A47-866E-B0729FD6FD01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1BDF43-5FD1-F34A-85A3-701C3C46014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887390" y="547140"/>
            <a:ext cx="4707971" cy="5487900"/>
          </a:xfrm>
        </p:spPr>
        <p:txBody>
          <a:bodyPr lIns="0" tIns="0" rIns="0" bIns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1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4EF88-A8F4-DE46-9797-EC4CB051C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920240"/>
            <a:ext cx="8229599" cy="284663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600D2-182A-2045-9ED1-C407726F4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882" y="5939237"/>
            <a:ext cx="1740359" cy="55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931737-852E-D64E-8EA8-EAC3EBA46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1" y="5691937"/>
            <a:ext cx="2879609" cy="8042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31AAE0-5759-8B4D-8975-C4D2ED37AB1D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B00C7-E12F-9549-BED7-9FAFFE73A6D4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80CAB7-718B-F44C-8351-5F8C0045C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58" y="5762524"/>
            <a:ext cx="4481674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74A4C8-3169-2044-81F5-3C9E7466B846}"/>
              </a:ext>
            </a:extLst>
          </p:cNvPr>
          <p:cNvSpPr/>
          <p:nvPr userDrawn="1"/>
        </p:nvSpPr>
        <p:spPr>
          <a:xfrm>
            <a:off x="0" y="-2999"/>
            <a:ext cx="9144000" cy="6860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841248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nset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6" y="365760"/>
            <a:ext cx="6399023" cy="1223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841248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F06CB204-9154-3A49-B783-97522C9F6C60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65126" y="363537"/>
            <a:ext cx="1633893" cy="12254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825625"/>
            <a:ext cx="402336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5625"/>
            <a:ext cx="402336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38859"/>
            <a:ext cx="4023359" cy="532151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b="1" dirty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05E099-753D-8A4C-9FED-7FB40C4E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1223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780FE0-D8A9-1741-986E-D095051202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5759" y="2413416"/>
            <a:ext cx="4023360" cy="362162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58215A-7404-3140-AFEF-A22AF3125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2413416"/>
            <a:ext cx="4023360" cy="362162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8ADABA-1FBB-3149-8A82-2FCBA7B5AC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754881" y="1738859"/>
            <a:ext cx="4023359" cy="532151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b="1" dirty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4EF88-A8F4-DE46-9797-EC4CB051C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825625"/>
            <a:ext cx="8412480" cy="42094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7592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12231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920240"/>
            <a:ext cx="841248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" y="6355080"/>
            <a:ext cx="913463" cy="31318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5081"/>
            <a:ext cx="2320290" cy="31318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1" r:id="rId3"/>
    <p:sldLayoutId id="2147483672" r:id="rId4"/>
    <p:sldLayoutId id="2147483662" r:id="rId5"/>
    <p:sldLayoutId id="214748367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ny-accommodate.symplicity.com/public_accommod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ccessibility@sph.cuny.edu" TargetMode="External"/><Relationship Id="rId4" Type="http://schemas.openxmlformats.org/officeDocument/2006/relationships/hyperlink" Target="https://sph.cuny.edu/students/student-services/office-of-accessibility-servi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70178BE-4C38-F742-84C8-45FA2075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2434106"/>
            <a:ext cx="8229602" cy="32583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  <a:t>To register with the SPH Office of Accessibility Services, please fill out this form </a:t>
            </a:r>
            <a: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https://cuny-accommodate.symplicity.com/public_accommodation/</a:t>
            </a:r>
            <a: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en-US" sz="1800" dirty="0">
              <a:effectLst/>
              <a:latin typeface="Georgia" panose="02040502050405020303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Calibri" panose="020F0502020204030204" pitchFamily="34" charset="0"/>
              </a:rPr>
              <a:t>Questions? See the </a:t>
            </a:r>
            <a:r>
              <a:rPr lang="en-US" sz="1800" b="0" i="0" dirty="0">
                <a:latin typeface="Georgia" panose="02040502050405020303" pitchFamily="18" charset="0"/>
                <a:cs typeface="Calibri" panose="020F0502020204030204" pitchFamily="34" charset="0"/>
              </a:rPr>
              <a:t>Office of Accessibility Services webpage,</a:t>
            </a:r>
            <a:b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https://sph.cuny.edu/students/student-services/office-of-accessibility-services/</a:t>
            </a:r>
            <a:r>
              <a:rPr lang="en-US" sz="1800" b="0" i="0" dirty="0"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 or send an email to </a:t>
            </a:r>
            <a:r>
              <a:rPr lang="en-US" sz="1800" b="0" i="0" dirty="0" err="1">
                <a:effectLst/>
                <a:latin typeface="Georgia" panose="02040502050405020303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Accessibility@sph.cuny.edu</a:t>
            </a:r>
            <a:endParaRPr lang="en-US" sz="1800" b="0" i="0" dirty="0">
              <a:effectLst/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4EB57-7167-5145-A3B7-75C3F8CA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1668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plantin"/>
              </a:rPr>
              <a:t>CUNY SPH s</a:t>
            </a:r>
            <a:r>
              <a:rPr lang="en-US" b="0" i="0" dirty="0">
                <a:effectLst/>
                <a:latin typeface="plantin"/>
              </a:rPr>
              <a:t>upport services to students with disabilities and </a:t>
            </a:r>
            <a:br>
              <a:rPr lang="en-US" b="0" i="0" dirty="0">
                <a:effectLst/>
                <a:latin typeface="plantin"/>
              </a:rPr>
            </a:br>
            <a:r>
              <a:rPr lang="en-US" b="0" i="0" dirty="0">
                <a:effectLst/>
                <a:latin typeface="plantin"/>
              </a:rPr>
              <a:t>disabling medical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8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NY SPH">
      <a:dk1>
        <a:srgbClr val="2474BA"/>
      </a:dk1>
      <a:lt1>
        <a:srgbClr val="FFFFFF"/>
      </a:lt1>
      <a:dk2>
        <a:srgbClr val="52697F"/>
      </a:dk2>
      <a:lt2>
        <a:srgbClr val="E7E6E6"/>
      </a:lt2>
      <a:accent1>
        <a:srgbClr val="2474BA"/>
      </a:accent1>
      <a:accent2>
        <a:srgbClr val="00ABD7"/>
      </a:accent2>
      <a:accent3>
        <a:srgbClr val="27B998"/>
      </a:accent3>
      <a:accent4>
        <a:srgbClr val="9B5894"/>
      </a:accent4>
      <a:accent5>
        <a:srgbClr val="EDA02F"/>
      </a:accent5>
      <a:accent6>
        <a:srgbClr val="F05A30"/>
      </a:accent6>
      <a:hlink>
        <a:srgbClr val="2474BA"/>
      </a:hlink>
      <a:folHlink>
        <a:srgbClr val="9B58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2005</TotalTime>
  <Words>120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plantin</vt:lpstr>
      <vt:lpstr>Office Theme</vt:lpstr>
      <vt:lpstr>CUNY SPH support services to students with disabilities and  disabling medical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Rockman</dc:creator>
  <cp:lastModifiedBy>Sara Ingram</cp:lastModifiedBy>
  <cp:revision>48</cp:revision>
  <dcterms:created xsi:type="dcterms:W3CDTF">2018-12-06T21:26:38Z</dcterms:created>
  <dcterms:modified xsi:type="dcterms:W3CDTF">2025-07-01T14:30:22Z</dcterms:modified>
</cp:coreProperties>
</file>